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5" r:id="rId9"/>
    <p:sldId id="264" r:id="rId10"/>
    <p:sldId id="26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 userDrawn="1">
          <p15:clr>
            <a:srgbClr val="A4A3A4"/>
          </p15:clr>
        </p15:guide>
        <p15:guide id="2" pos="6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0" y="78"/>
      </p:cViewPr>
      <p:guideLst>
        <p:guide orient="horz" pos="1480"/>
        <p:guide pos="6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49B41D-F38F-4574-ABDB-729E74786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392E209-F241-45DE-86D3-219D3AFB8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C544CA-7D3E-4CBD-9EB4-DC09170AA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5125AC-1634-41C0-A5AE-EA72BE343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3C9833-6EE0-4D02-8EA9-682D88F8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91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5A2F9D-206E-4D78-B9D2-8112BC5A9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55310E-68AE-4A41-82CE-0412C0C71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B57810-EEAD-4AD7-A49C-6C3CB67C3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F49563-B2D3-4033-AAE2-B56037D6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CE918-335C-4E0D-BEE8-05DEDBCC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46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A0BBDE-6A96-4F43-9DAF-62A3C8FEF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F0C98D-8DD9-4DF5-A3E5-361F28351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06D240-8547-4422-868F-21C944AF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A3001E-7008-4CE3-921F-03AE95ADF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01DE6E-CF61-4F4D-A405-0F019D438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55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74F674-0C58-4111-A359-D2D156E1F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A236C7-415B-4C8F-B8E0-742767A86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D41229-093D-42C0-A9B2-203040C7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DFFBC4-9EA2-498E-A692-C036FC84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CFA297-EAE0-4252-B6C0-3CCD855E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5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41C63E-D2AD-4A7E-8FFF-52691C630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AA3051-B120-4880-8DD9-B58E82ED7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8F30A5-6CD5-41E8-9C7E-6C281FB9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B29150-6A33-45E9-AD38-D62A0ECD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1A6D02-D4A4-484C-BB0E-A5188224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72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C21B6D-F8D2-4124-BDF8-513E4ED1A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3A5910-0814-4778-93A7-08C1C54AE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04AAEF-B51D-45EC-900F-FA161FEF1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3E99C1-69F5-4289-81AA-84DE81A4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A24413-2FF9-4001-98B0-7633B9B70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DBE30A-6D52-455C-8DA4-44BDC558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22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E30E4-8255-4EB4-86CA-98F0046E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AC1AAA-CD6F-4FB8-A7AE-6594C22FF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C2B5AE-59F4-44E4-B0C8-02ADB1923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FF6A619-36C6-46D3-B731-53289BA066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A730127-5EA1-451D-9D8C-5393F4A458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9CFD20E-EAE0-4D9A-BEC0-737E5DD50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0BBDE7-AE92-42E3-A1B2-D8A82B0E9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097D9A-A3EF-451E-8C0C-CDECF3A1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03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0ABAC3-AFD7-4810-A37A-48C83F284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2391CE7-CCE2-4BDD-84E8-2FE6964DE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293054-A7D2-459C-BA1A-5AFD7FAC7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1B12F6-073B-454F-B472-569571833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709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57DBD5E-4C56-4D17-9467-C4D51155C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11778C-18F5-4974-926E-BA1F7BC3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8382D3-A606-4847-9B8B-609B9C270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19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C0BAA-8D62-47FD-94B2-13940B9B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2B0A31-FA27-49D8-93A0-36A57E1E4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FE255D-FF92-4B82-AE5B-FC45D39E2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285269-5A39-494B-AB39-F62515F9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C2F268-223D-410A-9C48-87DF7D01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D4F5F-CA8B-43BD-AC7C-A8C2CBA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461547-9D78-4322-A96B-460E1E35B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127E3CE-B147-440D-8C76-10816A425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921D98-7EA6-4930-AB6B-E16013D8B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97F0ED-D28D-4290-B8CC-5F792FF6B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FE7629-F31B-4A94-BB88-39FEC303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33948E-BD5F-45E0-AE4A-D88839440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15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DD4A4C8-9801-4355-9AD6-C8459C9F4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55F2FC-3EEF-487F-B502-B32C23147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9F8CC9-2B1A-488E-9546-0EDC58792A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6B4CA-E730-4CBB-91D8-9440A043BABF}" type="datetimeFigureOut">
              <a:rPr kumimoji="1" lang="ja-JP" altLang="en-US" smtClean="0"/>
              <a:t>2022/12/16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79A1C5-B772-4291-BAEA-3461C9ECD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5FCD7F-E254-4EA2-A16E-36039AC7F2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1D7E-E801-426A-AE90-54735308E3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74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8388"/>
            <a:ext cx="9144000" cy="1655762"/>
          </a:xfrm>
        </p:spPr>
        <p:txBody>
          <a:bodyPr/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2734770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-18661"/>
            <a:ext cx="12192000" cy="6857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334962" y="493291"/>
            <a:ext cx="11522075" cy="58714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16A9B481-5A7C-483A-9D48-DBBB2793A8C2}"/>
              </a:ext>
            </a:extLst>
          </p:cNvPr>
          <p:cNvSpPr txBox="1">
            <a:spLocks/>
          </p:cNvSpPr>
          <p:nvPr/>
        </p:nvSpPr>
        <p:spPr>
          <a:xfrm>
            <a:off x="1055686" y="1782115"/>
            <a:ext cx="10080625" cy="18155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  <a:endParaRPr lang="en-US" altLang="ja-JP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Title</a:t>
            </a:r>
            <a:endParaRPr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EDDB62F4-0F31-47FE-B5BD-CF2FDEF6A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7347" y="3597666"/>
            <a:ext cx="2368966" cy="2658059"/>
          </a:xfrm>
          <a:prstGeom prst="rect">
            <a:avLst/>
          </a:prstGeom>
        </p:spPr>
      </p:pic>
      <p:pic>
        <p:nvPicPr>
          <p:cNvPr id="10" name="図 9" descr="アイコン&#10;&#10;自動的に生成された説明">
            <a:extLst>
              <a:ext uri="{FF2B5EF4-FFF2-40B4-BE49-F238E27FC236}">
                <a16:creationId xmlns:a16="http://schemas.microsoft.com/office/drawing/2014/main" id="{C2520A82-396C-4C7C-843C-78D970368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87" y="3597666"/>
            <a:ext cx="1798807" cy="265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41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-18661" y="1268412"/>
            <a:ext cx="12279085" cy="43211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70125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11208"/>
            <a:ext cx="9144000" cy="1655762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</a:rPr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3235893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600973" y="875580"/>
            <a:ext cx="10990054" cy="5106839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8388"/>
            <a:ext cx="9144000" cy="1655762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</a:rPr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1124524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0"/>
            <a:ext cx="12192000" cy="68393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6096000" y="-18660"/>
            <a:ext cx="6096000" cy="68766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045683"/>
            <a:ext cx="6096000" cy="2387600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08388"/>
            <a:ext cx="6096000" cy="1655762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</a:rPr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2825230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4324350" y="-18661"/>
            <a:ext cx="7867650" cy="68953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1419" y="1041399"/>
            <a:ext cx="6590581" cy="2387600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08388"/>
            <a:ext cx="6096000" cy="1655762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</a:rPr>
              <a:t>サブタイトル</a:t>
            </a:r>
          </a:p>
        </p:txBody>
      </p:sp>
      <p:sp>
        <p:nvSpPr>
          <p:cNvPr id="6" name="台形 5">
            <a:extLst>
              <a:ext uri="{FF2B5EF4-FFF2-40B4-BE49-F238E27FC236}">
                <a16:creationId xmlns:a16="http://schemas.microsoft.com/office/drawing/2014/main" id="{6DB8E4B7-E1A3-45CA-9C35-BB50D6121AA1}"/>
              </a:ext>
            </a:extLst>
          </p:cNvPr>
          <p:cNvSpPr/>
          <p:nvPr/>
        </p:nvSpPr>
        <p:spPr>
          <a:xfrm>
            <a:off x="0" y="-18661"/>
            <a:ext cx="6405301" cy="6904652"/>
          </a:xfrm>
          <a:custGeom>
            <a:avLst/>
            <a:gdLst>
              <a:gd name="connsiteX0" fmla="*/ 0 w 8361720"/>
              <a:gd name="connsiteY0" fmla="*/ 6858000 h 6858000"/>
              <a:gd name="connsiteX1" fmla="*/ 1714500 w 8361720"/>
              <a:gd name="connsiteY1" fmla="*/ 0 h 6858000"/>
              <a:gd name="connsiteX2" fmla="*/ 6647220 w 8361720"/>
              <a:gd name="connsiteY2" fmla="*/ 0 h 6858000"/>
              <a:gd name="connsiteX3" fmla="*/ 8361720 w 8361720"/>
              <a:gd name="connsiteY3" fmla="*/ 6858000 h 6858000"/>
              <a:gd name="connsiteX4" fmla="*/ 0 w 8361720"/>
              <a:gd name="connsiteY4" fmla="*/ 6858000 h 6858000"/>
              <a:gd name="connsiteX0" fmla="*/ 0 w 6682210"/>
              <a:gd name="connsiteY0" fmla="*/ 6783355 h 6858000"/>
              <a:gd name="connsiteX1" fmla="*/ 34990 w 6682210"/>
              <a:gd name="connsiteY1" fmla="*/ 0 h 6858000"/>
              <a:gd name="connsiteX2" fmla="*/ 4967710 w 6682210"/>
              <a:gd name="connsiteY2" fmla="*/ 0 h 6858000"/>
              <a:gd name="connsiteX3" fmla="*/ 6682210 w 6682210"/>
              <a:gd name="connsiteY3" fmla="*/ 6858000 h 6858000"/>
              <a:gd name="connsiteX4" fmla="*/ 0 w 6682210"/>
              <a:gd name="connsiteY4" fmla="*/ 6783355 h 6858000"/>
              <a:gd name="connsiteX0" fmla="*/ 282251 w 6647220"/>
              <a:gd name="connsiteY0" fmla="*/ 6895323 h 6895323"/>
              <a:gd name="connsiteX1" fmla="*/ 0 w 6647220"/>
              <a:gd name="connsiteY1" fmla="*/ 0 h 6895323"/>
              <a:gd name="connsiteX2" fmla="*/ 4932720 w 6647220"/>
              <a:gd name="connsiteY2" fmla="*/ 0 h 6895323"/>
              <a:gd name="connsiteX3" fmla="*/ 6647220 w 6647220"/>
              <a:gd name="connsiteY3" fmla="*/ 6858000 h 6895323"/>
              <a:gd name="connsiteX4" fmla="*/ 282251 w 6647220"/>
              <a:gd name="connsiteY4" fmla="*/ 6895323 h 6895323"/>
              <a:gd name="connsiteX0" fmla="*/ 2333 w 6367302"/>
              <a:gd name="connsiteY0" fmla="*/ 6895323 h 6895323"/>
              <a:gd name="connsiteX1" fmla="*/ 0 w 6367302"/>
              <a:gd name="connsiteY1" fmla="*/ 0 h 6895323"/>
              <a:gd name="connsiteX2" fmla="*/ 4652802 w 6367302"/>
              <a:gd name="connsiteY2" fmla="*/ 0 h 6895323"/>
              <a:gd name="connsiteX3" fmla="*/ 6367302 w 6367302"/>
              <a:gd name="connsiteY3" fmla="*/ 6858000 h 6895323"/>
              <a:gd name="connsiteX4" fmla="*/ 2333 w 6367302"/>
              <a:gd name="connsiteY4" fmla="*/ 6895323 h 6895323"/>
              <a:gd name="connsiteX0" fmla="*/ 24 w 6383654"/>
              <a:gd name="connsiteY0" fmla="*/ 6895323 h 6895323"/>
              <a:gd name="connsiteX1" fmla="*/ 16352 w 6383654"/>
              <a:gd name="connsiteY1" fmla="*/ 0 h 6895323"/>
              <a:gd name="connsiteX2" fmla="*/ 4669154 w 6383654"/>
              <a:gd name="connsiteY2" fmla="*/ 0 h 6895323"/>
              <a:gd name="connsiteX3" fmla="*/ 6383654 w 6383654"/>
              <a:gd name="connsiteY3" fmla="*/ 6858000 h 6895323"/>
              <a:gd name="connsiteX4" fmla="*/ 24 w 6383654"/>
              <a:gd name="connsiteY4" fmla="*/ 6895323 h 6895323"/>
              <a:gd name="connsiteX0" fmla="*/ 2333 w 6385963"/>
              <a:gd name="connsiteY0" fmla="*/ 6895323 h 6895323"/>
              <a:gd name="connsiteX1" fmla="*/ 0 w 6385963"/>
              <a:gd name="connsiteY1" fmla="*/ 0 h 6895323"/>
              <a:gd name="connsiteX2" fmla="*/ 4671463 w 6385963"/>
              <a:gd name="connsiteY2" fmla="*/ 0 h 6895323"/>
              <a:gd name="connsiteX3" fmla="*/ 6385963 w 6385963"/>
              <a:gd name="connsiteY3" fmla="*/ 6858000 h 6895323"/>
              <a:gd name="connsiteX4" fmla="*/ 2333 w 6385963"/>
              <a:gd name="connsiteY4" fmla="*/ 6895323 h 6895323"/>
              <a:gd name="connsiteX0" fmla="*/ 2333 w 6385963"/>
              <a:gd name="connsiteY0" fmla="*/ 6857900 h 6858000"/>
              <a:gd name="connsiteX1" fmla="*/ 0 w 6385963"/>
              <a:gd name="connsiteY1" fmla="*/ 0 h 6858000"/>
              <a:gd name="connsiteX2" fmla="*/ 4671463 w 6385963"/>
              <a:gd name="connsiteY2" fmla="*/ 0 h 6858000"/>
              <a:gd name="connsiteX3" fmla="*/ 6385963 w 6385963"/>
              <a:gd name="connsiteY3" fmla="*/ 6858000 h 6858000"/>
              <a:gd name="connsiteX4" fmla="*/ 2333 w 6385963"/>
              <a:gd name="connsiteY4" fmla="*/ 68579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5963" h="6858000">
                <a:moveTo>
                  <a:pt x="2333" y="6857900"/>
                </a:moveTo>
                <a:cubicBezTo>
                  <a:pt x="1555" y="4559459"/>
                  <a:pt x="778" y="2298441"/>
                  <a:pt x="0" y="0"/>
                </a:cubicBezTo>
                <a:lnTo>
                  <a:pt x="4671463" y="0"/>
                </a:lnTo>
                <a:lnTo>
                  <a:pt x="6385963" y="6858000"/>
                </a:lnTo>
                <a:lnTo>
                  <a:pt x="2333" y="68579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64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4324350" y="-18663"/>
            <a:ext cx="8856812" cy="6858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82EF4769-B6B8-4DEB-A005-50AECB2E7D6C}"/>
              </a:ext>
            </a:extLst>
          </p:cNvPr>
          <p:cNvSpPr/>
          <p:nvPr/>
        </p:nvSpPr>
        <p:spPr>
          <a:xfrm>
            <a:off x="0" y="-37323"/>
            <a:ext cx="11068050" cy="6876662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1769" y="1041400"/>
            <a:ext cx="7085162" cy="2387600"/>
          </a:xfrm>
        </p:spPr>
        <p:txBody>
          <a:bodyPr/>
          <a:lstStyle/>
          <a:p>
            <a:r>
              <a:rPr kumimoji="1" lang="ja-JP" alt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1769" y="3608388"/>
            <a:ext cx="7085162" cy="1655762"/>
          </a:xfrm>
        </p:spPr>
        <p:txBody>
          <a:bodyPr/>
          <a:lstStyle/>
          <a:p>
            <a:r>
              <a:rPr kumimoji="1" lang="ja-JP" alt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249352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5D758C-70D6-4320-903C-C69FD103E9E4}"/>
              </a:ext>
            </a:extLst>
          </p:cNvPr>
          <p:cNvSpPr/>
          <p:nvPr/>
        </p:nvSpPr>
        <p:spPr>
          <a:xfrm>
            <a:off x="334963" y="4580185"/>
            <a:ext cx="11522075" cy="1525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334963" y="764801"/>
            <a:ext cx="11522075" cy="34198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kumimoji="1"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68863"/>
            <a:ext cx="9144000" cy="787199"/>
          </a:xfrm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ysClr val="windowText" lastClr="000000"/>
                </a:solidFill>
              </a:rPr>
              <a:t>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75433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-18661"/>
            <a:ext cx="12192000" cy="6857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334961" y="493291"/>
            <a:ext cx="11522075" cy="58714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72FD811-3066-4D6D-9796-FF478291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688" y="1211685"/>
            <a:ext cx="10080625" cy="1137815"/>
          </a:xfrm>
        </p:spPr>
        <p:txBody>
          <a:bodyPr>
            <a:normAutofit/>
          </a:bodyPr>
          <a:lstStyle/>
          <a:p>
            <a:r>
              <a:rPr kumimoji="1" lang="en-US" altLang="ja-JP" sz="5400" dirty="0">
                <a:solidFill>
                  <a:srgbClr val="FF0000"/>
                </a:solidFill>
                <a:latin typeface="Arial Rounded MT Bold" panose="020F0704030504030204" pitchFamily="34" charset="0"/>
                <a:ea typeface="Meiryo UI" panose="020B0604030504040204" pitchFamily="50" charset="-128"/>
              </a:rPr>
              <a:t>e</a:t>
            </a:r>
            <a:r>
              <a:rPr kumimoji="1" lang="en-US" altLang="ja-JP" sz="5400" dirty="0">
                <a:solidFill>
                  <a:sysClr val="windowText" lastClr="000000"/>
                </a:solidFill>
                <a:latin typeface="Arial Rounded MT Bold" panose="020F0704030504030204" pitchFamily="34" charset="0"/>
                <a:ea typeface="Meiryo UI" panose="020B0604030504040204" pitchFamily="50" charset="-128"/>
              </a:rPr>
              <a:t>-Learning</a:t>
            </a:r>
            <a:endParaRPr kumimoji="1" lang="ja-JP" altLang="en-US" sz="5400" dirty="0">
              <a:solidFill>
                <a:sysClr val="windowText" lastClr="000000"/>
              </a:solidFill>
              <a:latin typeface="Arial Rounded MT Bold" panose="020F0704030504030204" pitchFamily="34" charset="0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0EE156-B513-4814-B96A-9243230C0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687" y="4868863"/>
            <a:ext cx="10080625" cy="787199"/>
          </a:xfrm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ysClr val="windowText" lastClr="000000"/>
                </a:solidFill>
              </a:rPr>
              <a:t>サブタイトル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16A9B481-5A7C-483A-9D48-DBBB2793A8C2}"/>
              </a:ext>
            </a:extLst>
          </p:cNvPr>
          <p:cNvSpPr txBox="1">
            <a:spLocks/>
          </p:cNvSpPr>
          <p:nvPr/>
        </p:nvSpPr>
        <p:spPr>
          <a:xfrm>
            <a:off x="1055688" y="3069805"/>
            <a:ext cx="10080625" cy="11378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</a:p>
        </p:txBody>
      </p:sp>
    </p:spTree>
    <p:extLst>
      <p:ext uri="{BB962C8B-B14F-4D97-AF65-F5344CB8AC3E}">
        <p14:creationId xmlns:p14="http://schemas.microsoft.com/office/powerpoint/2010/main" val="3614217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D4D2BD-25F9-4960-8C7A-726B32BFC7D3}"/>
              </a:ext>
            </a:extLst>
          </p:cNvPr>
          <p:cNvSpPr/>
          <p:nvPr/>
        </p:nvSpPr>
        <p:spPr>
          <a:xfrm>
            <a:off x="0" y="-18661"/>
            <a:ext cx="12192000" cy="6857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8696DF-9C1E-4943-B099-6ED8ED8EB35A}"/>
              </a:ext>
            </a:extLst>
          </p:cNvPr>
          <p:cNvSpPr/>
          <p:nvPr/>
        </p:nvSpPr>
        <p:spPr>
          <a:xfrm>
            <a:off x="334962" y="493291"/>
            <a:ext cx="11522075" cy="58714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16A9B481-5A7C-483A-9D48-DBBB2793A8C2}"/>
              </a:ext>
            </a:extLst>
          </p:cNvPr>
          <p:cNvSpPr txBox="1">
            <a:spLocks/>
          </p:cNvSpPr>
          <p:nvPr/>
        </p:nvSpPr>
        <p:spPr>
          <a:xfrm>
            <a:off x="1055688" y="1708508"/>
            <a:ext cx="10080625" cy="29808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　イ　ト　ル</a:t>
            </a:r>
            <a:endParaRPr lang="en-US" altLang="ja-JP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Title</a:t>
            </a:r>
            <a:endParaRPr lang="ja-JP" altLang="en-US" b="1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2EF4F35A-EC36-4848-8DB0-C58409B5F1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4234" y="2925390"/>
            <a:ext cx="3097763" cy="309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71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5559</TotalTime>
  <Words>51</Words>
  <Application>Microsoft Office PowerPoint</Application>
  <PresentationFormat>ワイド画面</PresentationFormat>
  <Paragraphs>21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Meiryo UI</vt:lpstr>
      <vt:lpstr>游ゴシック</vt:lpstr>
      <vt:lpstr>游ゴシック Light</vt:lpstr>
      <vt:lpstr>Arial</vt:lpstr>
      <vt:lpstr>Arial Rounded MT Bold</vt:lpstr>
      <vt:lpstr>Office テーマ</vt:lpstr>
      <vt:lpstr>タ　イ　ト　ル</vt:lpstr>
      <vt:lpstr>タ　イ　ト　ル</vt:lpstr>
      <vt:lpstr>タ　イ　ト　ル</vt:lpstr>
      <vt:lpstr>タ　イ　ト　ル</vt:lpstr>
      <vt:lpstr>タ　イ　ト　ル</vt:lpstr>
      <vt:lpstr>タ　イ　ト　ル</vt:lpstr>
      <vt:lpstr>タ　イ　ト　ル</vt:lpstr>
      <vt:lpstr>e-Learning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　イ　ト　ル</dc:title>
  <dc:creator>村林 正規</dc:creator>
  <cp:lastModifiedBy>村林 正規</cp:lastModifiedBy>
  <cp:revision>5</cp:revision>
  <dcterms:created xsi:type="dcterms:W3CDTF">2022-12-16T03:29:36Z</dcterms:created>
  <dcterms:modified xsi:type="dcterms:W3CDTF">2022-12-20T00:09:28Z</dcterms:modified>
</cp:coreProperties>
</file>